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0275200" cx="213836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535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hJtFUxWG+35kp+xM2Fp606861K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535" orient="horz"/>
        <p:guide pos="67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603772" y="4954765"/>
            <a:ext cx="18176082" cy="105402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672953" y="15901497"/>
            <a:ext cx="16037719" cy="7309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/>
            </a:lvl1pPr>
            <a:lvl2pPr lvl="1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2pPr>
            <a:lvl3pPr lvl="2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/>
            </a:lvl3pPr>
            <a:lvl4pPr lvl="3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4pPr>
            <a:lvl5pPr lvl="4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5pPr>
            <a:lvl6pPr lvl="5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6pPr>
            <a:lvl7pPr lvl="6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7pPr>
            <a:lvl8pPr lvl="7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8pPr>
            <a:lvl9pPr lvl="8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087141" y="8442358"/>
            <a:ext cx="19209344" cy="18443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79658" y="12134875"/>
            <a:ext cx="25656844" cy="4610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4575678" y="7657679"/>
            <a:ext cx="25656844" cy="13565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470124" y="8059374"/>
            <a:ext cx="18443377" cy="192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458988" y="7547788"/>
            <a:ext cx="18443377" cy="12593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458988" y="20260573"/>
            <a:ext cx="18443377" cy="6622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677"/>
              <a:buNone/>
              <a:defRPr sz="4677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209"/>
              <a:buNone/>
              <a:defRPr sz="4209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470124" y="8059374"/>
            <a:ext cx="9088041" cy="192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0825460" y="8059374"/>
            <a:ext cx="9088041" cy="192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b="1" sz="5612"/>
            </a:lvl1pPr>
            <a:lvl2pPr indent="-2286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b="1" sz="4677"/>
            </a:lvl2pPr>
            <a:lvl3pPr indent="-2286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b="1" sz="4209"/>
            </a:lvl3pPr>
            <a:lvl4pPr indent="-2286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4pPr>
            <a:lvl5pPr indent="-2286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5pPr>
            <a:lvl6pPr indent="-2286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6pPr>
            <a:lvl7pPr indent="-2286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7pPr>
            <a:lvl8pPr indent="-2286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8pPr>
            <a:lvl9pPr indent="-2286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b="1" sz="5612"/>
            </a:lvl1pPr>
            <a:lvl2pPr indent="-2286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b="1" sz="4677"/>
            </a:lvl2pPr>
            <a:lvl3pPr indent="-2286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b="1" sz="4209"/>
            </a:lvl3pPr>
            <a:lvl4pPr indent="-2286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4pPr>
            <a:lvl5pPr indent="-2286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5pPr>
            <a:lvl6pPr indent="-2286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6pPr>
            <a:lvl7pPr indent="-2286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7pPr>
            <a:lvl8pPr indent="-2286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8pPr>
            <a:lvl9pPr indent="-2286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b="1" sz="3741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0377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Char char="•"/>
              <a:defRPr sz="7483"/>
            </a:lvl1pPr>
            <a:lvl2pPr indent="-644398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6548"/>
              <a:buChar char="•"/>
              <a:defRPr sz="6548"/>
            </a:lvl2pPr>
            <a:lvl3pPr indent="-584962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Char char="•"/>
              <a:defRPr sz="5612"/>
            </a:lvl3pPr>
            <a:lvl4pPr indent="-525589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4pPr>
            <a:lvl5pPr indent="-525589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5pPr>
            <a:lvl6pPr indent="-525589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6pPr>
            <a:lvl7pPr indent="-525589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7pPr>
            <a:lvl8pPr indent="-525589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8pPr>
            <a:lvl9pPr indent="-525589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indent="-2286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indent="-2286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indent="-2286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indent="-2286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indent="-2286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indent="-2286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indent="-2286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indent="-2286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indent="-228600" lvl="1" marL="914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indent="-228600" lvl="2" marL="1371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indent="-228600" lvl="3" marL="1828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indent="-228600" lvl="4" marL="22860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indent="-228600" lvl="5" marL="2743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indent="-228600" lvl="6" marL="32004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indent="-228600" lvl="7" marL="3657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indent="-228600" lvl="8" marL="41148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89"/>
              <a:buFont typeface="Calibri"/>
              <a:buNone/>
              <a:defRPr b="0" i="0" sz="102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70124" y="8059374"/>
            <a:ext cx="18443377" cy="192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44398" lvl="0" marL="457200" marR="0" rtl="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8"/>
              <a:buFont typeface="Arial"/>
              <a:buChar char="•"/>
              <a:defRPr b="0" i="0" sz="65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84962" lvl="1" marL="9144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Font typeface="Arial"/>
              <a:buChar char="•"/>
              <a:defRPr b="0" i="0" sz="56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25589" lvl="2" marL="13716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Font typeface="Arial"/>
              <a:buChar char="•"/>
              <a:defRPr b="0" i="0" sz="46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95871" lvl="3" marL="18288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b="0" i="0" sz="42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95871" lvl="4" marL="22860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b="0" i="0" sz="42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95871" lvl="5" marL="27432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b="0" i="0" sz="42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95871" lvl="6" marL="32004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b="0" i="0" sz="42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95871" lvl="7" marL="36576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b="0" i="0" sz="42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95871" lvl="8" marL="41148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b="0" i="0" sz="42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510218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4B081"/>
            </a:gs>
            <a:gs pos="41000">
              <a:srgbClr val="B3D1EC"/>
            </a:gs>
            <a:gs pos="55000">
              <a:srgbClr val="B3D1EC"/>
            </a:gs>
            <a:gs pos="64000">
              <a:srgbClr val="CCE0F2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6834510" y="5547360"/>
            <a:ext cx="18473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280160" y="7559040"/>
            <a:ext cx="184731" cy="843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280160" y="12654082"/>
            <a:ext cx="184731" cy="843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280160" y="16772020"/>
            <a:ext cx="184731" cy="843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1338560" y="17818923"/>
            <a:ext cx="184731" cy="843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11830" y="21715780"/>
            <a:ext cx="184731" cy="843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338560" y="22120859"/>
            <a:ext cx="184731" cy="843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562538" y="7422993"/>
            <a:ext cx="18890695" cy="89521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ABSTRACT</a:t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627145" y="8815089"/>
            <a:ext cx="9259504" cy="806990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1.0 INTRODUCTION OF THE PRODUCT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1193729" y="8815089"/>
            <a:ext cx="9259505" cy="6032951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4.0 NOVELTY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1216210" y="15427173"/>
            <a:ext cx="9259505" cy="628860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5.0 COMMERCIALISATION POTENTIAL </a:t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595520" y="17381877"/>
            <a:ext cx="9259505" cy="8153793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2.0 PROBLEM STATEMENTS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51977" y="25948281"/>
            <a:ext cx="9259504" cy="3649401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3.0 USEFULNESS </a:t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27144" y="3905989"/>
            <a:ext cx="18826089" cy="315970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 OF TEAM MEMBERS &amp; PHOTOS</a:t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346700" y="14339544"/>
            <a:ext cx="10690225" cy="1594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8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88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1193728" y="22076566"/>
            <a:ext cx="9259505" cy="752111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</a:pPr>
            <a:r>
              <a:rPr b="1" lang="en-US" sz="4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6.0 ACHIEVEMENT (IF ANY)</a:t>
            </a:r>
            <a:endParaRPr b="1" sz="4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62200" y="774050"/>
            <a:ext cx="5755975" cy="22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2017-07-27T07:30:51Z</dcterms:created>
  <dc:creator>Pengarah GOAL Centre</dc:creator>
</cp:coreProperties>
</file>